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60" r:id="rId3"/>
    <p:sldId id="263" r:id="rId4"/>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77" autoAdjust="0"/>
    <p:restoredTop sz="94660"/>
  </p:normalViewPr>
  <p:slideViewPr>
    <p:cSldViewPr snapToGrid="0">
      <p:cViewPr varScale="1">
        <p:scale>
          <a:sx n="112" d="100"/>
          <a:sy n="112" d="100"/>
        </p:scale>
        <p:origin x="240" y="96"/>
      </p:cViewPr>
      <p:guideLst/>
    </p:cSldViewPr>
  </p:slideViewPr>
  <p:notesTextViewPr>
    <p:cViewPr>
      <p:scale>
        <a:sx n="1" d="1"/>
        <a:sy n="1" d="1"/>
      </p:scale>
      <p:origin x="0" y="0"/>
    </p:cViewPr>
  </p:notesTextViewPr>
  <p:gridSpacing cx="360000" cy="3600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s-MX"/>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s-MX"/>
          </a:p>
        </p:txBody>
      </p:sp>
      <p:sp>
        <p:nvSpPr>
          <p:cNvPr id="4" name="Marcador de fecha 3"/>
          <p:cNvSpPr>
            <a:spLocks noGrp="1"/>
          </p:cNvSpPr>
          <p:nvPr>
            <p:ph type="dt" sz="half" idx="10"/>
          </p:nvPr>
        </p:nvSpPr>
        <p:spPr/>
        <p:txBody>
          <a:bodyPr/>
          <a:lstStyle/>
          <a:p>
            <a:fld id="{7AB5B8E5-233B-47E3-AF27-3E3DE729BA9B}" type="datetimeFigureOut">
              <a:rPr lang="es-MX" smtClean="0"/>
              <a:t>29/04/2025</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3890616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texto vertical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10"/>
          </p:nvPr>
        </p:nvSpPr>
        <p:spPr/>
        <p:txBody>
          <a:bodyPr/>
          <a:lstStyle/>
          <a:p>
            <a:fld id="{7AB5B8E5-233B-47E3-AF27-3E3DE729BA9B}" type="datetimeFigureOut">
              <a:rPr lang="es-MX" smtClean="0"/>
              <a:t>29/04/2025</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930748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s-MX"/>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10"/>
          </p:nvPr>
        </p:nvSpPr>
        <p:spPr/>
        <p:txBody>
          <a:bodyPr/>
          <a:lstStyle/>
          <a:p>
            <a:fld id="{7AB5B8E5-233B-47E3-AF27-3E3DE729BA9B}" type="datetimeFigureOut">
              <a:rPr lang="es-MX" smtClean="0"/>
              <a:t>29/04/2025</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478562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contenido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10"/>
          </p:nvPr>
        </p:nvSpPr>
        <p:spPr/>
        <p:txBody>
          <a:bodyPr/>
          <a:lstStyle/>
          <a:p>
            <a:fld id="{7AB5B8E5-233B-47E3-AF27-3E3DE729BA9B}" type="datetimeFigureOut">
              <a:rPr lang="es-MX" smtClean="0"/>
              <a:t>29/04/2025</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3337929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s-MX"/>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Marcador de fecha 3"/>
          <p:cNvSpPr>
            <a:spLocks noGrp="1"/>
          </p:cNvSpPr>
          <p:nvPr>
            <p:ph type="dt" sz="half" idx="10"/>
          </p:nvPr>
        </p:nvSpPr>
        <p:spPr/>
        <p:txBody>
          <a:bodyPr/>
          <a:lstStyle/>
          <a:p>
            <a:fld id="{7AB5B8E5-233B-47E3-AF27-3E3DE729BA9B}" type="datetimeFigureOut">
              <a:rPr lang="es-MX" smtClean="0"/>
              <a:t>29/04/2025</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37514176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contenido 2"/>
          <p:cNvSpPr>
            <a:spLocks noGrp="1"/>
          </p:cNvSpPr>
          <p:nvPr>
            <p:ph sz="half" idx="1"/>
          </p:nvPr>
        </p:nvSpPr>
        <p:spPr>
          <a:xfrm>
            <a:off x="838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contenido 3"/>
          <p:cNvSpPr>
            <a:spLocks noGrp="1"/>
          </p:cNvSpPr>
          <p:nvPr>
            <p:ph sz="half" idx="2"/>
          </p:nvPr>
        </p:nvSpPr>
        <p:spPr>
          <a:xfrm>
            <a:off x="6172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Marcador de fecha 4"/>
          <p:cNvSpPr>
            <a:spLocks noGrp="1"/>
          </p:cNvSpPr>
          <p:nvPr>
            <p:ph type="dt" sz="half" idx="10"/>
          </p:nvPr>
        </p:nvSpPr>
        <p:spPr/>
        <p:txBody>
          <a:bodyPr/>
          <a:lstStyle/>
          <a:p>
            <a:fld id="{7AB5B8E5-233B-47E3-AF27-3E3DE729BA9B}" type="datetimeFigureOut">
              <a:rPr lang="es-MX" smtClean="0"/>
              <a:t>29/04/2025</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1941326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s-MX"/>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7" name="Marcador de fecha 6"/>
          <p:cNvSpPr>
            <a:spLocks noGrp="1"/>
          </p:cNvSpPr>
          <p:nvPr>
            <p:ph type="dt" sz="half" idx="10"/>
          </p:nvPr>
        </p:nvSpPr>
        <p:spPr/>
        <p:txBody>
          <a:bodyPr/>
          <a:lstStyle/>
          <a:p>
            <a:fld id="{7AB5B8E5-233B-47E3-AF27-3E3DE729BA9B}" type="datetimeFigureOut">
              <a:rPr lang="es-MX" smtClean="0"/>
              <a:t>29/04/2025</a:t>
            </a:fld>
            <a:endParaRPr lang="es-MX"/>
          </a:p>
        </p:txBody>
      </p:sp>
      <p:sp>
        <p:nvSpPr>
          <p:cNvPr id="8" name="Marcador de pie de página 7"/>
          <p:cNvSpPr>
            <a:spLocks noGrp="1"/>
          </p:cNvSpPr>
          <p:nvPr>
            <p:ph type="ftr" sz="quarter" idx="11"/>
          </p:nvPr>
        </p:nvSpPr>
        <p:spPr/>
        <p:txBody>
          <a:bodyPr/>
          <a:lstStyle/>
          <a:p>
            <a:endParaRPr lang="es-MX"/>
          </a:p>
        </p:txBody>
      </p:sp>
      <p:sp>
        <p:nvSpPr>
          <p:cNvPr id="9" name="Marcador de número de diapositiva 8"/>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1703054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fecha 2"/>
          <p:cNvSpPr>
            <a:spLocks noGrp="1"/>
          </p:cNvSpPr>
          <p:nvPr>
            <p:ph type="dt" sz="half" idx="10"/>
          </p:nvPr>
        </p:nvSpPr>
        <p:spPr/>
        <p:txBody>
          <a:bodyPr/>
          <a:lstStyle/>
          <a:p>
            <a:fld id="{7AB5B8E5-233B-47E3-AF27-3E3DE729BA9B}" type="datetimeFigureOut">
              <a:rPr lang="es-MX" smtClean="0"/>
              <a:t>29/04/2025</a:t>
            </a:fld>
            <a:endParaRPr lang="es-MX"/>
          </a:p>
        </p:txBody>
      </p:sp>
      <p:sp>
        <p:nvSpPr>
          <p:cNvPr id="4" name="Marcador de pie de página 3"/>
          <p:cNvSpPr>
            <a:spLocks noGrp="1"/>
          </p:cNvSpPr>
          <p:nvPr>
            <p:ph type="ftr" sz="quarter" idx="11"/>
          </p:nvPr>
        </p:nvSpPr>
        <p:spPr/>
        <p:txBody>
          <a:bodyPr/>
          <a:lstStyle/>
          <a:p>
            <a:endParaRPr lang="es-MX"/>
          </a:p>
        </p:txBody>
      </p:sp>
      <p:sp>
        <p:nvSpPr>
          <p:cNvPr id="5" name="Marcador de número de diapositiva 4"/>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2478480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7AB5B8E5-233B-47E3-AF27-3E3DE729BA9B}" type="datetimeFigureOut">
              <a:rPr lang="es-MX" smtClean="0"/>
              <a:t>29/04/2025</a:t>
            </a:fld>
            <a:endParaRPr lang="es-MX"/>
          </a:p>
        </p:txBody>
      </p:sp>
      <p:sp>
        <p:nvSpPr>
          <p:cNvPr id="3" name="Marcador de pie de página 2"/>
          <p:cNvSpPr>
            <a:spLocks noGrp="1"/>
          </p:cNvSpPr>
          <p:nvPr>
            <p:ph type="ftr" sz="quarter" idx="11"/>
          </p:nvPr>
        </p:nvSpPr>
        <p:spPr/>
        <p:txBody>
          <a:bodyPr/>
          <a:lstStyle/>
          <a:p>
            <a:endParaRPr lang="es-MX"/>
          </a:p>
        </p:txBody>
      </p:sp>
      <p:sp>
        <p:nvSpPr>
          <p:cNvPr id="4" name="Marcador de número de diapositiva 3"/>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1881386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MX"/>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7AB5B8E5-233B-47E3-AF27-3E3DE729BA9B}" type="datetimeFigureOut">
              <a:rPr lang="es-MX" smtClean="0"/>
              <a:t>29/04/2025</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1424112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MX"/>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7AB5B8E5-233B-47E3-AF27-3E3DE729BA9B}" type="datetimeFigureOut">
              <a:rPr lang="es-MX" smtClean="0"/>
              <a:t>29/04/2025</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AD8FB19C-E5FE-4494-BDAE-2E5718BCF610}" type="slidenum">
              <a:rPr lang="es-MX" smtClean="0"/>
              <a:t>‹Nº›</a:t>
            </a:fld>
            <a:endParaRPr lang="es-MX"/>
          </a:p>
        </p:txBody>
      </p:sp>
    </p:spTree>
    <p:extLst>
      <p:ext uri="{BB962C8B-B14F-4D97-AF65-F5344CB8AC3E}">
        <p14:creationId xmlns:p14="http://schemas.microsoft.com/office/powerpoint/2010/main" val="4178591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s-MX"/>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B5B8E5-233B-47E3-AF27-3E3DE729BA9B}" type="datetimeFigureOut">
              <a:rPr lang="es-MX" smtClean="0"/>
              <a:t>29/04/2025</a:t>
            </a:fld>
            <a:endParaRPr lang="es-MX"/>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8FB19C-E5FE-4494-BDAE-2E5718BCF610}" type="slidenum">
              <a:rPr lang="es-MX" smtClean="0"/>
              <a:t>‹Nº›</a:t>
            </a:fld>
            <a:endParaRPr lang="es-MX"/>
          </a:p>
        </p:txBody>
      </p:sp>
    </p:spTree>
    <p:extLst>
      <p:ext uri="{BB962C8B-B14F-4D97-AF65-F5344CB8AC3E}">
        <p14:creationId xmlns:p14="http://schemas.microsoft.com/office/powerpoint/2010/main" val="17181501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5373858" y="762713"/>
            <a:ext cx="6578991" cy="4952638"/>
          </a:xfrm>
          <a:prstGeom prst="rect">
            <a:avLst/>
          </a:prstGeom>
        </p:spPr>
        <p:txBody>
          <a:bodyPr wrap="square">
            <a:spAutoFit/>
          </a:bodyPr>
          <a:lstStyle/>
          <a:p>
            <a:pPr>
              <a:lnSpc>
                <a:spcPct val="107000"/>
              </a:lnSpc>
              <a:spcAft>
                <a:spcPts val="800"/>
              </a:spcAft>
            </a:pPr>
            <a:r>
              <a:rPr lang="es-MX" sz="1100" dirty="0">
                <a:latin typeface="Calibri" panose="020F0502020204030204" pitchFamily="34" charset="0"/>
                <a:ea typeface="Calibri" panose="020F0502020204030204" pitchFamily="34" charset="0"/>
                <a:cs typeface="Times New Roman" panose="02020603050405020304" pitchFamily="18" charset="0"/>
              </a:rPr>
              <a:t>Este es el </a:t>
            </a:r>
            <a:r>
              <a:rPr lang="es-MX" sz="1100" dirty="0" err="1">
                <a:latin typeface="Calibri" panose="020F0502020204030204" pitchFamily="34" charset="0"/>
                <a:ea typeface="Calibri" panose="020F0502020204030204" pitchFamily="34" charset="0"/>
                <a:cs typeface="Times New Roman" panose="02020603050405020304" pitchFamily="18" charset="0"/>
              </a:rPr>
              <a:t>Prompt</a:t>
            </a:r>
            <a:r>
              <a:rPr lang="es-MX" sz="1100" dirty="0">
                <a:latin typeface="Calibri" panose="020F0502020204030204" pitchFamily="34" charset="0"/>
                <a:ea typeface="Calibri" panose="020F0502020204030204" pitchFamily="34" charset="0"/>
                <a:cs typeface="Times New Roman" panose="02020603050405020304" pitchFamily="18" charset="0"/>
              </a:rPr>
              <a:t> para imagen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Un Robot </a:t>
            </a:r>
            <a:r>
              <a:rPr lang="es-MX" sz="1100" dirty="0" err="1">
                <a:latin typeface="Calibri" panose="020F0502020204030204" pitchFamily="34" charset="0"/>
                <a:ea typeface="Calibri" panose="020F0502020204030204" pitchFamily="34" charset="0"/>
                <a:cs typeface="Times New Roman" panose="02020603050405020304" pitchFamily="18" charset="0"/>
              </a:rPr>
              <a:t>Samurai</a:t>
            </a:r>
            <a:r>
              <a:rPr lang="es-MX" sz="1100" dirty="0">
                <a:latin typeface="Calibri" panose="020F0502020204030204" pitchFamily="34" charset="0"/>
                <a:ea typeface="Calibri" panose="020F0502020204030204" pitchFamily="34" charset="0"/>
                <a:cs typeface="Times New Roman" panose="02020603050405020304" pitchFamily="18" charset="0"/>
              </a:rPr>
              <a:t> en la azotea de un edificio alto en una ciudad futurista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Viendo la ciudad en una posición desafiante y vigilante pero al mismo tiempo meditativa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Estilo artístico </a:t>
            </a:r>
            <a:r>
              <a:rPr lang="es-MX" sz="1100" dirty="0" err="1">
                <a:latin typeface="Calibri" panose="020F0502020204030204" pitchFamily="34" charset="0"/>
                <a:ea typeface="Calibri" panose="020F0502020204030204" pitchFamily="34" charset="0"/>
                <a:cs typeface="Times New Roman" panose="02020603050405020304" pitchFamily="18" charset="0"/>
              </a:rPr>
              <a:t>Fotografia</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high</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definition</a:t>
            </a:r>
            <a:r>
              <a:rPr lang="es-MX" sz="1100" dirty="0">
                <a:latin typeface="Calibri" panose="020F0502020204030204" pitchFamily="34" charset="0"/>
                <a:ea typeface="Calibri" panose="020F0502020204030204" pitchFamily="34" charset="0"/>
                <a:cs typeface="Times New Roman" panose="02020603050405020304" pitchFamily="18" charset="0"/>
              </a:rPr>
              <a:t> realista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Es de noche y se observan otros edificios al fondo en una noche estrellada de luna llena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La </a:t>
            </a:r>
            <a:r>
              <a:rPr lang="es-MX" sz="1100" dirty="0" err="1">
                <a:latin typeface="Calibri" panose="020F0502020204030204" pitchFamily="34" charset="0"/>
                <a:ea typeface="Calibri" panose="020F0502020204030204" pitchFamily="34" charset="0"/>
                <a:cs typeface="Times New Roman" panose="02020603050405020304" pitchFamily="18" charset="0"/>
              </a:rPr>
              <a:t>persdpectiva</a:t>
            </a:r>
            <a:r>
              <a:rPr lang="es-MX" sz="1100" dirty="0">
                <a:latin typeface="Calibri" panose="020F0502020204030204" pitchFamily="34" charset="0"/>
                <a:ea typeface="Calibri" panose="020F0502020204030204" pitchFamily="34" charset="0"/>
                <a:cs typeface="Times New Roman" panose="02020603050405020304" pitchFamily="18" charset="0"/>
              </a:rPr>
              <a:t> es </a:t>
            </a:r>
            <a:r>
              <a:rPr lang="es-MX" sz="1100" dirty="0" err="1">
                <a:latin typeface="Calibri" panose="020F0502020204030204" pitchFamily="34" charset="0"/>
                <a:ea typeface="Calibri" panose="020F0502020204030204" pitchFamily="34" charset="0"/>
                <a:cs typeface="Times New Roman" panose="02020603050405020304" pitchFamily="18" charset="0"/>
              </a:rPr>
              <a:t>contrapicada</a:t>
            </a:r>
            <a:r>
              <a:rPr lang="es-MX" sz="1100" dirty="0">
                <a:latin typeface="Calibri" panose="020F0502020204030204" pitchFamily="34" charset="0"/>
                <a:ea typeface="Calibri" panose="020F0502020204030204" pitchFamily="34" charset="0"/>
                <a:cs typeface="Times New Roman" panose="02020603050405020304" pitchFamily="18" charset="0"/>
              </a:rPr>
              <a:t> de perfil del samurái robot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Su armadura es iridiscente y de alta resolución</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 con detalles finos y texturas realistas </a:t>
            </a:r>
          </a:p>
          <a:p>
            <a:pPr marL="342900" lvl="0" indent="-342900">
              <a:lnSpc>
                <a:spcPct val="107000"/>
              </a:lnSpc>
              <a:spcAft>
                <a:spcPts val="80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Relación de aspecto 16:9</a:t>
            </a:r>
          </a:p>
          <a:p>
            <a:pPr>
              <a:lnSpc>
                <a:spcPct val="107000"/>
              </a:lnSpc>
              <a:spcAft>
                <a:spcPts val="800"/>
              </a:spcAft>
            </a:pPr>
            <a:r>
              <a:rPr lang="es-MX" sz="1100" dirty="0" err="1">
                <a:latin typeface="Calibri" panose="020F0502020204030204" pitchFamily="34" charset="0"/>
                <a:ea typeface="Calibri" panose="020F0502020204030204" pitchFamily="34" charset="0"/>
                <a:cs typeface="Times New Roman" panose="02020603050405020304" pitchFamily="18" charset="0"/>
              </a:rPr>
              <a:t>Prompt</a:t>
            </a:r>
            <a:r>
              <a:rPr lang="es-MX" sz="1100" dirty="0">
                <a:latin typeface="Calibri" panose="020F0502020204030204" pitchFamily="34" charset="0"/>
                <a:ea typeface="Calibri" panose="020F0502020204030204" pitchFamily="34" charset="0"/>
                <a:cs typeface="Times New Roman" panose="02020603050405020304" pitchFamily="18" charset="0"/>
              </a:rPr>
              <a:t> mejorado  por ChatGPT4.0:</a:t>
            </a:r>
          </a:p>
          <a:p>
            <a:pPr>
              <a:lnSpc>
                <a:spcPct val="107000"/>
              </a:lnSpc>
              <a:spcAft>
                <a:spcPts val="800"/>
              </a:spcAft>
            </a:pPr>
            <a:r>
              <a:rPr lang="es-MX" sz="1100" dirty="0">
                <a:latin typeface="Calibri" panose="020F0502020204030204" pitchFamily="34" charset="0"/>
                <a:ea typeface="Calibri" panose="020F0502020204030204" pitchFamily="34" charset="0"/>
                <a:cs typeface="Times New Roman" panose="02020603050405020304" pitchFamily="18" charset="0"/>
              </a:rPr>
              <a:t>Un samurái robot de aspecto imponente está de pie en la azotea de un rascacielos en una ciudad futurista iluminada. La escena ocurre de noche bajo un cielo estrellado con una luna llena brillante. El robot, con una postura desafiante pero meditativa, observa la ciudad desde una perspectiva elevada. Su armadura es iridiscente, con reflejos metálicos y detalles extremadamente finos, mostrando texturas realistas de alta definición. La vista es en contrapicado y de perfil, capturando su silueta recortada contra el cielo nocturno. Detrás de él se alzan otros edificios altos con luces de neón. </a:t>
            </a:r>
            <a:r>
              <a:rPr lang="en-US" sz="1100" dirty="0" err="1">
                <a:latin typeface="Calibri" panose="020F0502020204030204" pitchFamily="34" charset="0"/>
                <a:ea typeface="Calibri" panose="020F0502020204030204" pitchFamily="34" charset="0"/>
                <a:cs typeface="Times New Roman" panose="02020603050405020304" pitchFamily="18" charset="0"/>
              </a:rPr>
              <a:t>Estilo</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fotográfico</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realista</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en</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alta</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definición</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Relación</a:t>
            </a:r>
            <a:r>
              <a:rPr lang="en-US" sz="1100" dirty="0">
                <a:latin typeface="Calibri" panose="020F0502020204030204" pitchFamily="34" charset="0"/>
                <a:ea typeface="Calibri" panose="020F0502020204030204" pitchFamily="34" charset="0"/>
                <a:cs typeface="Times New Roman" panose="02020603050405020304" pitchFamily="18" charset="0"/>
              </a:rPr>
              <a:t> de </a:t>
            </a:r>
            <a:r>
              <a:rPr lang="en-US" sz="1100" dirty="0" err="1">
                <a:latin typeface="Calibri" panose="020F0502020204030204" pitchFamily="34" charset="0"/>
                <a:ea typeface="Calibri" panose="020F0502020204030204" pitchFamily="34" charset="0"/>
                <a:cs typeface="Times New Roman" panose="02020603050405020304" pitchFamily="18" charset="0"/>
              </a:rPr>
              <a:t>aspecto</a:t>
            </a:r>
            <a:r>
              <a:rPr lang="en-US" sz="1100" dirty="0">
                <a:latin typeface="Calibri" panose="020F0502020204030204" pitchFamily="34" charset="0"/>
                <a:ea typeface="Calibri" panose="020F0502020204030204" pitchFamily="34" charset="0"/>
                <a:cs typeface="Times New Roman" panose="02020603050405020304" pitchFamily="18" charset="0"/>
              </a:rPr>
              <a:t> 16:9.</a:t>
            </a:r>
            <a:endParaRPr lang="es-MX"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err="1">
                <a:latin typeface="Calibri" panose="020F0502020204030204" pitchFamily="34" charset="0"/>
                <a:ea typeface="Calibri" panose="020F0502020204030204" pitchFamily="34" charset="0"/>
                <a:cs typeface="Times New Roman" panose="02020603050405020304" pitchFamily="18" charset="0"/>
              </a:rPr>
              <a:t>Traducción</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tambien</a:t>
            </a:r>
            <a:r>
              <a:rPr lang="en-US" sz="1100" dirty="0">
                <a:latin typeface="Calibri" panose="020F0502020204030204" pitchFamily="34" charset="0"/>
                <a:ea typeface="Calibri" panose="020F0502020204030204" pitchFamily="34" charset="0"/>
                <a:cs typeface="Times New Roman" panose="02020603050405020304" pitchFamily="18" charset="0"/>
              </a:rPr>
              <a:t> chat GPT</a:t>
            </a:r>
            <a:endParaRPr lang="es-MX"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A powerful-looking robot samurai stands on the rooftop of a skyscraper in a futuristic cityscape illuminated by neon lights. The scene takes place at night under a starry sky with a bright full moon. The robot, in a posture that is both defiant and meditative, gazes over the city from an elevated vantage point. Its armor is iridescent, with metallic reflections and extremely fine details, showcasing realistic high-definition textures. The perspective is low-angle and side-profile, capturing its silhouette against the night sky. In the background, other tall buildings rise with glowing lights. </a:t>
            </a:r>
            <a:r>
              <a:rPr lang="es-MX" sz="1100" dirty="0">
                <a:latin typeface="Calibri" panose="020F0502020204030204" pitchFamily="34" charset="0"/>
                <a:ea typeface="Calibri" panose="020F0502020204030204" pitchFamily="34" charset="0"/>
                <a:cs typeface="Times New Roman" panose="02020603050405020304" pitchFamily="18" charset="0"/>
              </a:rPr>
              <a:t>High-</a:t>
            </a:r>
            <a:r>
              <a:rPr lang="es-MX" sz="1100" dirty="0" err="1">
                <a:latin typeface="Calibri" panose="020F0502020204030204" pitchFamily="34" charset="0"/>
                <a:ea typeface="Calibri" panose="020F0502020204030204" pitchFamily="34" charset="0"/>
                <a:cs typeface="Times New Roman" panose="02020603050405020304" pitchFamily="18" charset="0"/>
              </a:rPr>
              <a:t>definition</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realistic</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photographic</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style</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Aspect</a:t>
            </a:r>
            <a:r>
              <a:rPr lang="es-MX" sz="1100" dirty="0">
                <a:latin typeface="Calibri" panose="020F0502020204030204" pitchFamily="34" charset="0"/>
                <a:ea typeface="Calibri" panose="020F0502020204030204" pitchFamily="34" charset="0"/>
                <a:cs typeface="Times New Roman" panose="02020603050405020304" pitchFamily="18" charset="0"/>
              </a:rPr>
              <a:t> ratio: 16:9.</a:t>
            </a:r>
          </a:p>
        </p:txBody>
      </p:sp>
      <p:pic>
        <p:nvPicPr>
          <p:cNvPr id="5" name="Imagen 4"/>
          <p:cNvPicPr>
            <a:picLocks noChangeAspect="1"/>
          </p:cNvPicPr>
          <p:nvPr/>
        </p:nvPicPr>
        <p:blipFill>
          <a:blip r:embed="rId2"/>
          <a:stretch>
            <a:fillRect/>
          </a:stretch>
        </p:blipFill>
        <p:spPr>
          <a:xfrm>
            <a:off x="-1780736" y="0"/>
            <a:ext cx="7066671" cy="3854548"/>
          </a:xfrm>
          <a:prstGeom prst="rect">
            <a:avLst/>
          </a:prstGeom>
        </p:spPr>
      </p:pic>
      <p:sp>
        <p:nvSpPr>
          <p:cNvPr id="6" name="CuadroTexto 5"/>
          <p:cNvSpPr txBox="1"/>
          <p:nvPr/>
        </p:nvSpPr>
        <p:spPr>
          <a:xfrm>
            <a:off x="981345" y="5346019"/>
            <a:ext cx="2323265" cy="369332"/>
          </a:xfrm>
          <a:prstGeom prst="rect">
            <a:avLst/>
          </a:prstGeom>
          <a:noFill/>
        </p:spPr>
        <p:txBody>
          <a:bodyPr wrap="none" rtlCol="0">
            <a:spAutoFit/>
          </a:bodyPr>
          <a:lstStyle/>
          <a:p>
            <a:r>
              <a:rPr lang="es-MX" dirty="0" smtClean="0"/>
              <a:t>Realizado con </a:t>
            </a:r>
            <a:r>
              <a:rPr lang="es-MX" dirty="0" err="1" smtClean="0"/>
              <a:t>ImageFX</a:t>
            </a:r>
            <a:endParaRPr lang="es-MX" dirty="0"/>
          </a:p>
        </p:txBody>
      </p:sp>
      <p:sp>
        <p:nvSpPr>
          <p:cNvPr id="2" name="Rectángulo 1"/>
          <p:cNvSpPr/>
          <p:nvPr/>
        </p:nvSpPr>
        <p:spPr>
          <a:xfrm>
            <a:off x="636750" y="4835768"/>
            <a:ext cx="3209405" cy="369332"/>
          </a:xfrm>
          <a:prstGeom prst="rect">
            <a:avLst/>
          </a:prstGeom>
        </p:spPr>
        <p:txBody>
          <a:bodyPr wrap="none">
            <a:spAutoFit/>
          </a:bodyPr>
          <a:lstStyle/>
          <a:p>
            <a:r>
              <a:rPr lang="es-MX" dirty="0"/>
              <a:t>https://labs.google/fx/es/library</a:t>
            </a:r>
          </a:p>
        </p:txBody>
      </p:sp>
    </p:spTree>
    <p:extLst>
      <p:ext uri="{BB962C8B-B14F-4D97-AF65-F5344CB8AC3E}">
        <p14:creationId xmlns:p14="http://schemas.microsoft.com/office/powerpoint/2010/main" val="11989404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0" y="0"/>
            <a:ext cx="6100690" cy="4067127"/>
          </a:xfrm>
          <a:prstGeom prst="rect">
            <a:avLst/>
          </a:prstGeom>
        </p:spPr>
      </p:pic>
      <p:pic>
        <p:nvPicPr>
          <p:cNvPr id="3" name="Imagen 2"/>
          <p:cNvPicPr>
            <a:picLocks noChangeAspect="1"/>
          </p:cNvPicPr>
          <p:nvPr/>
        </p:nvPicPr>
        <p:blipFill>
          <a:blip r:embed="rId3"/>
          <a:stretch>
            <a:fillRect/>
          </a:stretch>
        </p:blipFill>
        <p:spPr>
          <a:xfrm>
            <a:off x="6254744" y="430257"/>
            <a:ext cx="5937256" cy="4465300"/>
          </a:xfrm>
          <a:prstGeom prst="rect">
            <a:avLst/>
          </a:prstGeom>
        </p:spPr>
      </p:pic>
      <p:sp>
        <p:nvSpPr>
          <p:cNvPr id="4" name="CuadroTexto 3"/>
          <p:cNvSpPr txBox="1"/>
          <p:nvPr/>
        </p:nvSpPr>
        <p:spPr>
          <a:xfrm>
            <a:off x="1280160" y="4473526"/>
            <a:ext cx="2385397" cy="369332"/>
          </a:xfrm>
          <a:prstGeom prst="rect">
            <a:avLst/>
          </a:prstGeom>
          <a:noFill/>
        </p:spPr>
        <p:txBody>
          <a:bodyPr wrap="none" rtlCol="0">
            <a:spAutoFit/>
          </a:bodyPr>
          <a:lstStyle/>
          <a:p>
            <a:r>
              <a:rPr lang="es-MX" dirty="0" smtClean="0"/>
              <a:t>Elaborado con </a:t>
            </a:r>
            <a:r>
              <a:rPr lang="es-MX" dirty="0" err="1" smtClean="0"/>
              <a:t>ChatGPT</a:t>
            </a:r>
            <a:endParaRPr lang="es-MX" dirty="0"/>
          </a:p>
        </p:txBody>
      </p:sp>
    </p:spTree>
    <p:extLst>
      <p:ext uri="{BB962C8B-B14F-4D97-AF65-F5344CB8AC3E}">
        <p14:creationId xmlns:p14="http://schemas.microsoft.com/office/powerpoint/2010/main" val="39439630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7033846" y="0"/>
            <a:ext cx="4933071" cy="6039474"/>
          </a:xfrm>
          <a:prstGeom prst="rect">
            <a:avLst/>
          </a:prstGeom>
        </p:spPr>
        <p:txBody>
          <a:bodyPr wrap="square">
            <a:spAutoFit/>
          </a:bodyPr>
          <a:lstStyle/>
          <a:p>
            <a:pPr>
              <a:lnSpc>
                <a:spcPct val="107000"/>
              </a:lnSpc>
              <a:spcAft>
                <a:spcPts val="800"/>
              </a:spcAft>
            </a:pPr>
            <a:r>
              <a:rPr lang="es-MX" sz="1100" dirty="0">
                <a:latin typeface="Calibri" panose="020F0502020204030204" pitchFamily="34" charset="0"/>
                <a:ea typeface="Calibri" panose="020F0502020204030204" pitchFamily="34" charset="0"/>
                <a:cs typeface="Times New Roman" panose="02020603050405020304" pitchFamily="18" charset="0"/>
              </a:rPr>
              <a:t>Este es el </a:t>
            </a:r>
            <a:r>
              <a:rPr lang="es-MX" sz="1100" dirty="0" err="1">
                <a:latin typeface="Calibri" panose="020F0502020204030204" pitchFamily="34" charset="0"/>
                <a:ea typeface="Calibri" panose="020F0502020204030204" pitchFamily="34" charset="0"/>
                <a:cs typeface="Times New Roman" panose="02020603050405020304" pitchFamily="18" charset="0"/>
              </a:rPr>
              <a:t>Prompt</a:t>
            </a:r>
            <a:r>
              <a:rPr lang="es-MX" sz="1100" dirty="0">
                <a:latin typeface="Calibri" panose="020F0502020204030204" pitchFamily="34" charset="0"/>
                <a:ea typeface="Calibri" panose="020F0502020204030204" pitchFamily="34" charset="0"/>
                <a:cs typeface="Times New Roman" panose="02020603050405020304" pitchFamily="18" charset="0"/>
              </a:rPr>
              <a:t> para imagen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Un Robot </a:t>
            </a:r>
            <a:r>
              <a:rPr lang="es-MX" sz="1100" dirty="0" err="1">
                <a:latin typeface="Calibri" panose="020F0502020204030204" pitchFamily="34" charset="0"/>
                <a:ea typeface="Calibri" panose="020F0502020204030204" pitchFamily="34" charset="0"/>
                <a:cs typeface="Times New Roman" panose="02020603050405020304" pitchFamily="18" charset="0"/>
              </a:rPr>
              <a:t>Samurai</a:t>
            </a:r>
            <a:r>
              <a:rPr lang="es-MX" sz="1100" dirty="0">
                <a:latin typeface="Calibri" panose="020F0502020204030204" pitchFamily="34" charset="0"/>
                <a:ea typeface="Calibri" panose="020F0502020204030204" pitchFamily="34" charset="0"/>
                <a:cs typeface="Times New Roman" panose="02020603050405020304" pitchFamily="18" charset="0"/>
              </a:rPr>
              <a:t> en la azotea de un edificio alto en una ciudad futurista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Viendo la ciudad en una posición desafiante y vigilante pero al mismo tiempo meditativa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Estilo artístico </a:t>
            </a:r>
            <a:r>
              <a:rPr lang="es-MX" sz="1100" dirty="0" err="1">
                <a:latin typeface="Calibri" panose="020F0502020204030204" pitchFamily="34" charset="0"/>
                <a:ea typeface="Calibri" panose="020F0502020204030204" pitchFamily="34" charset="0"/>
                <a:cs typeface="Times New Roman" panose="02020603050405020304" pitchFamily="18" charset="0"/>
              </a:rPr>
              <a:t>Fotografia</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high</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definition</a:t>
            </a:r>
            <a:r>
              <a:rPr lang="es-MX" sz="1100" dirty="0">
                <a:latin typeface="Calibri" panose="020F0502020204030204" pitchFamily="34" charset="0"/>
                <a:ea typeface="Calibri" panose="020F0502020204030204" pitchFamily="34" charset="0"/>
                <a:cs typeface="Times New Roman" panose="02020603050405020304" pitchFamily="18" charset="0"/>
              </a:rPr>
              <a:t> realista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Es de noche y se observan otros edificios al fondo en una noche estrellada de luna llena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La </a:t>
            </a:r>
            <a:r>
              <a:rPr lang="es-MX" sz="1100" dirty="0" err="1">
                <a:latin typeface="Calibri" panose="020F0502020204030204" pitchFamily="34" charset="0"/>
                <a:ea typeface="Calibri" panose="020F0502020204030204" pitchFamily="34" charset="0"/>
                <a:cs typeface="Times New Roman" panose="02020603050405020304" pitchFamily="18" charset="0"/>
              </a:rPr>
              <a:t>persdpectiva</a:t>
            </a:r>
            <a:r>
              <a:rPr lang="es-MX" sz="1100" dirty="0">
                <a:latin typeface="Calibri" panose="020F0502020204030204" pitchFamily="34" charset="0"/>
                <a:ea typeface="Calibri" panose="020F0502020204030204" pitchFamily="34" charset="0"/>
                <a:cs typeface="Times New Roman" panose="02020603050405020304" pitchFamily="18" charset="0"/>
              </a:rPr>
              <a:t> es </a:t>
            </a:r>
            <a:r>
              <a:rPr lang="es-MX" sz="1100" dirty="0" err="1">
                <a:latin typeface="Calibri" panose="020F0502020204030204" pitchFamily="34" charset="0"/>
                <a:ea typeface="Calibri" panose="020F0502020204030204" pitchFamily="34" charset="0"/>
                <a:cs typeface="Times New Roman" panose="02020603050405020304" pitchFamily="18" charset="0"/>
              </a:rPr>
              <a:t>contrapicada</a:t>
            </a:r>
            <a:r>
              <a:rPr lang="es-MX" sz="1100" dirty="0">
                <a:latin typeface="Calibri" panose="020F0502020204030204" pitchFamily="34" charset="0"/>
                <a:ea typeface="Calibri" panose="020F0502020204030204" pitchFamily="34" charset="0"/>
                <a:cs typeface="Times New Roman" panose="02020603050405020304" pitchFamily="18" charset="0"/>
              </a:rPr>
              <a:t> de perfil del samurái robot </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Su armadura es iridiscente y de alta resolución</a:t>
            </a:r>
          </a:p>
          <a:p>
            <a:pPr marL="342900" lvl="0" indent="-342900">
              <a:lnSpc>
                <a:spcPct val="107000"/>
              </a:lnSpc>
              <a:spcAft>
                <a:spcPts val="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 con detalles finos y texturas realistas </a:t>
            </a:r>
          </a:p>
          <a:p>
            <a:pPr marL="342900" lvl="0" indent="-342900">
              <a:lnSpc>
                <a:spcPct val="107000"/>
              </a:lnSpc>
              <a:spcAft>
                <a:spcPts val="800"/>
              </a:spcAft>
              <a:buFont typeface="+mj-lt"/>
              <a:buAutoNum type="arabicPeriod"/>
            </a:pPr>
            <a:r>
              <a:rPr lang="es-MX" sz="1100" dirty="0">
                <a:latin typeface="Calibri" panose="020F0502020204030204" pitchFamily="34" charset="0"/>
                <a:ea typeface="Calibri" panose="020F0502020204030204" pitchFamily="34" charset="0"/>
                <a:cs typeface="Times New Roman" panose="02020603050405020304" pitchFamily="18" charset="0"/>
              </a:rPr>
              <a:t>Relación de aspecto 16:9</a:t>
            </a:r>
          </a:p>
          <a:p>
            <a:pPr>
              <a:lnSpc>
                <a:spcPct val="107000"/>
              </a:lnSpc>
              <a:spcAft>
                <a:spcPts val="800"/>
              </a:spcAft>
            </a:pPr>
            <a:r>
              <a:rPr lang="es-MX" sz="1100" dirty="0" err="1">
                <a:latin typeface="Calibri" panose="020F0502020204030204" pitchFamily="34" charset="0"/>
                <a:ea typeface="Calibri" panose="020F0502020204030204" pitchFamily="34" charset="0"/>
                <a:cs typeface="Times New Roman" panose="02020603050405020304" pitchFamily="18" charset="0"/>
              </a:rPr>
              <a:t>Prompt</a:t>
            </a:r>
            <a:r>
              <a:rPr lang="es-MX" sz="1100" dirty="0">
                <a:latin typeface="Calibri" panose="020F0502020204030204" pitchFamily="34" charset="0"/>
                <a:ea typeface="Calibri" panose="020F0502020204030204" pitchFamily="34" charset="0"/>
                <a:cs typeface="Times New Roman" panose="02020603050405020304" pitchFamily="18" charset="0"/>
              </a:rPr>
              <a:t> mejorado  por ChatGPT4.0:</a:t>
            </a:r>
          </a:p>
          <a:p>
            <a:pPr>
              <a:lnSpc>
                <a:spcPct val="107000"/>
              </a:lnSpc>
              <a:spcAft>
                <a:spcPts val="800"/>
              </a:spcAft>
            </a:pPr>
            <a:r>
              <a:rPr lang="es-MX" sz="1100" dirty="0">
                <a:latin typeface="Calibri" panose="020F0502020204030204" pitchFamily="34" charset="0"/>
                <a:ea typeface="Calibri" panose="020F0502020204030204" pitchFamily="34" charset="0"/>
                <a:cs typeface="Times New Roman" panose="02020603050405020304" pitchFamily="18" charset="0"/>
              </a:rPr>
              <a:t>Un samurái robot de aspecto imponente está de pie en la azotea de un rascacielos en una ciudad futurista iluminada. La escena ocurre de noche bajo un cielo estrellado con una luna llena brillante. El robot, con una postura desafiante pero meditativa, observa la ciudad desde una perspectiva elevada. Su armadura es iridiscente, con reflejos metálicos y detalles extremadamente finos, mostrando texturas realistas de alta definición. La vista es en contrapicado y de perfil, capturando su silueta recortada contra el cielo nocturno. Detrás de él se alzan otros edificios altos con luces de neón. </a:t>
            </a:r>
            <a:r>
              <a:rPr lang="en-US" sz="1100" dirty="0" err="1">
                <a:latin typeface="Calibri" panose="020F0502020204030204" pitchFamily="34" charset="0"/>
                <a:ea typeface="Calibri" panose="020F0502020204030204" pitchFamily="34" charset="0"/>
                <a:cs typeface="Times New Roman" panose="02020603050405020304" pitchFamily="18" charset="0"/>
              </a:rPr>
              <a:t>Estilo</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fotográfico</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realista</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en</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alta</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definición</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Relación</a:t>
            </a:r>
            <a:r>
              <a:rPr lang="en-US" sz="1100" dirty="0">
                <a:latin typeface="Calibri" panose="020F0502020204030204" pitchFamily="34" charset="0"/>
                <a:ea typeface="Calibri" panose="020F0502020204030204" pitchFamily="34" charset="0"/>
                <a:cs typeface="Times New Roman" panose="02020603050405020304" pitchFamily="18" charset="0"/>
              </a:rPr>
              <a:t> de </a:t>
            </a:r>
            <a:r>
              <a:rPr lang="en-US" sz="1100" dirty="0" err="1">
                <a:latin typeface="Calibri" panose="020F0502020204030204" pitchFamily="34" charset="0"/>
                <a:ea typeface="Calibri" panose="020F0502020204030204" pitchFamily="34" charset="0"/>
                <a:cs typeface="Times New Roman" panose="02020603050405020304" pitchFamily="18" charset="0"/>
              </a:rPr>
              <a:t>aspecto</a:t>
            </a:r>
            <a:r>
              <a:rPr lang="en-US" sz="1100" dirty="0">
                <a:latin typeface="Calibri" panose="020F0502020204030204" pitchFamily="34" charset="0"/>
                <a:ea typeface="Calibri" panose="020F0502020204030204" pitchFamily="34" charset="0"/>
                <a:cs typeface="Times New Roman" panose="02020603050405020304" pitchFamily="18" charset="0"/>
              </a:rPr>
              <a:t> 16:9.</a:t>
            </a:r>
            <a:endParaRPr lang="es-MX"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err="1">
                <a:latin typeface="Calibri" panose="020F0502020204030204" pitchFamily="34" charset="0"/>
                <a:ea typeface="Calibri" panose="020F0502020204030204" pitchFamily="34" charset="0"/>
                <a:cs typeface="Times New Roman" panose="02020603050405020304" pitchFamily="18" charset="0"/>
              </a:rPr>
              <a:t>Traducción</a:t>
            </a:r>
            <a:r>
              <a:rPr lang="en-US" sz="1100" dirty="0">
                <a:latin typeface="Calibri" panose="020F0502020204030204" pitchFamily="34" charset="0"/>
                <a:ea typeface="Calibri" panose="020F0502020204030204" pitchFamily="34" charset="0"/>
                <a:cs typeface="Times New Roman" panose="02020603050405020304" pitchFamily="18" charset="0"/>
              </a:rPr>
              <a:t> </a:t>
            </a:r>
            <a:r>
              <a:rPr lang="en-US" sz="1100" dirty="0" err="1">
                <a:latin typeface="Calibri" panose="020F0502020204030204" pitchFamily="34" charset="0"/>
                <a:ea typeface="Calibri" panose="020F0502020204030204" pitchFamily="34" charset="0"/>
                <a:cs typeface="Times New Roman" panose="02020603050405020304" pitchFamily="18" charset="0"/>
              </a:rPr>
              <a:t>tambien</a:t>
            </a:r>
            <a:r>
              <a:rPr lang="en-US" sz="1100" dirty="0">
                <a:latin typeface="Calibri" panose="020F0502020204030204" pitchFamily="34" charset="0"/>
                <a:ea typeface="Calibri" panose="020F0502020204030204" pitchFamily="34" charset="0"/>
                <a:cs typeface="Times New Roman" panose="02020603050405020304" pitchFamily="18" charset="0"/>
              </a:rPr>
              <a:t> chat GPT</a:t>
            </a:r>
            <a:endParaRPr lang="es-MX"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A powerful-looking robot samurai stands on the rooftop of a skyscraper in a futuristic cityscape illuminated by neon lights. The scene takes place at night under a starry sky with a bright full moon. The robot, in a posture that is both defiant and meditative, gazes over the city from an elevated vantage point. Its armor is iridescent, with metallic reflections and extremely fine details, showcasing realistic high-definition textures. The perspective is low-angle and side-profile, capturing its silhouette against the night sky. In the background, other tall buildings rise with glowing lights. </a:t>
            </a:r>
            <a:r>
              <a:rPr lang="es-MX" sz="1100" dirty="0">
                <a:latin typeface="Calibri" panose="020F0502020204030204" pitchFamily="34" charset="0"/>
                <a:ea typeface="Calibri" panose="020F0502020204030204" pitchFamily="34" charset="0"/>
                <a:cs typeface="Times New Roman" panose="02020603050405020304" pitchFamily="18" charset="0"/>
              </a:rPr>
              <a:t>High-</a:t>
            </a:r>
            <a:r>
              <a:rPr lang="es-MX" sz="1100" dirty="0" err="1">
                <a:latin typeface="Calibri" panose="020F0502020204030204" pitchFamily="34" charset="0"/>
                <a:ea typeface="Calibri" panose="020F0502020204030204" pitchFamily="34" charset="0"/>
                <a:cs typeface="Times New Roman" panose="02020603050405020304" pitchFamily="18" charset="0"/>
              </a:rPr>
              <a:t>definition</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realistic</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photographic</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style</a:t>
            </a:r>
            <a:r>
              <a:rPr lang="es-MX" sz="1100" dirty="0">
                <a:latin typeface="Calibri" panose="020F0502020204030204" pitchFamily="34" charset="0"/>
                <a:ea typeface="Calibri" panose="020F0502020204030204" pitchFamily="34" charset="0"/>
                <a:cs typeface="Times New Roman" panose="02020603050405020304" pitchFamily="18" charset="0"/>
              </a:rPr>
              <a:t>. </a:t>
            </a:r>
            <a:r>
              <a:rPr lang="es-MX" sz="1100" dirty="0" err="1">
                <a:latin typeface="Calibri" panose="020F0502020204030204" pitchFamily="34" charset="0"/>
                <a:ea typeface="Calibri" panose="020F0502020204030204" pitchFamily="34" charset="0"/>
                <a:cs typeface="Times New Roman" panose="02020603050405020304" pitchFamily="18" charset="0"/>
              </a:rPr>
              <a:t>Aspect</a:t>
            </a:r>
            <a:r>
              <a:rPr lang="es-MX" sz="1100" dirty="0">
                <a:latin typeface="Calibri" panose="020F0502020204030204" pitchFamily="34" charset="0"/>
                <a:ea typeface="Calibri" panose="020F0502020204030204" pitchFamily="34" charset="0"/>
                <a:cs typeface="Times New Roman" panose="02020603050405020304" pitchFamily="18" charset="0"/>
              </a:rPr>
              <a:t> ratio: 16:9.</a:t>
            </a:r>
          </a:p>
        </p:txBody>
      </p:sp>
      <p:sp>
        <p:nvSpPr>
          <p:cNvPr id="5" name="CuadroTexto 4"/>
          <p:cNvSpPr txBox="1"/>
          <p:nvPr/>
        </p:nvSpPr>
        <p:spPr>
          <a:xfrm>
            <a:off x="8102990" y="6231988"/>
            <a:ext cx="1923796" cy="369332"/>
          </a:xfrm>
          <a:prstGeom prst="rect">
            <a:avLst/>
          </a:prstGeom>
          <a:noFill/>
        </p:spPr>
        <p:txBody>
          <a:bodyPr wrap="none" rtlCol="0">
            <a:spAutoFit/>
          </a:bodyPr>
          <a:lstStyle/>
          <a:p>
            <a:r>
              <a:rPr lang="es-MX" dirty="0" smtClean="0"/>
              <a:t>Hecho con </a:t>
            </a:r>
            <a:r>
              <a:rPr lang="es-MX" dirty="0" err="1" smtClean="0"/>
              <a:t>Freepik</a:t>
            </a:r>
            <a:endParaRPr lang="es-MX" dirty="0"/>
          </a:p>
        </p:txBody>
      </p:sp>
      <p:pic>
        <p:nvPicPr>
          <p:cNvPr id="3" name="Imagen 2"/>
          <p:cNvPicPr>
            <a:picLocks noChangeAspect="1"/>
          </p:cNvPicPr>
          <p:nvPr/>
        </p:nvPicPr>
        <p:blipFill>
          <a:blip r:embed="rId2"/>
          <a:stretch>
            <a:fillRect/>
          </a:stretch>
        </p:blipFill>
        <p:spPr>
          <a:xfrm>
            <a:off x="1135224" y="0"/>
            <a:ext cx="3333612" cy="6667224"/>
          </a:xfrm>
          <a:prstGeom prst="rect">
            <a:avLst/>
          </a:prstGeom>
        </p:spPr>
      </p:pic>
    </p:spTree>
    <p:extLst>
      <p:ext uri="{BB962C8B-B14F-4D97-AF65-F5344CB8AC3E}">
        <p14:creationId xmlns:p14="http://schemas.microsoft.com/office/powerpoint/2010/main" val="1059464063"/>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662</Words>
  <Application>Microsoft Office PowerPoint</Application>
  <PresentationFormat>Panorámica</PresentationFormat>
  <Paragraphs>30</Paragraphs>
  <Slides>3</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vt:i4>
      </vt:variant>
    </vt:vector>
  </HeadingPairs>
  <TitlesOfParts>
    <vt:vector size="8" baseType="lpstr">
      <vt:lpstr>Arial</vt:lpstr>
      <vt:lpstr>Calibri</vt:lpstr>
      <vt:lpstr>Calibri Light</vt:lpstr>
      <vt:lpstr>Times New Roman</vt:lpstr>
      <vt:lpstr>Tema de Office</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dc:creator>
  <cp:lastModifiedBy>Usuario</cp:lastModifiedBy>
  <cp:revision>11</cp:revision>
  <dcterms:created xsi:type="dcterms:W3CDTF">2025-04-29T02:50:11Z</dcterms:created>
  <dcterms:modified xsi:type="dcterms:W3CDTF">2025-04-30T02:29:20Z</dcterms:modified>
</cp:coreProperties>
</file>

<file path=docProps/thumbnail.jpeg>
</file>